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5BCF9-2C35-4710-9177-F713502382DD}" type="datetimeFigureOut">
              <a:rPr lang="ru-RU"/>
              <a:pPr>
                <a:defRPr/>
              </a:pPr>
              <a:t>07.12.2013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03CAE-7EE0-47D3-B03F-B0052CE980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267D8-4EF8-4CDC-87D1-45D8F8E087A7}" type="datetimeFigureOut">
              <a:rPr lang="ru-RU"/>
              <a:pPr>
                <a:defRPr/>
              </a:pPr>
              <a:t>07.12.2013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03786-817C-4E5C-8C02-893D9E1FDC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46DD3-D640-42B7-A10A-7DE6C700264A}" type="datetimeFigureOut">
              <a:rPr lang="ru-RU"/>
              <a:pPr>
                <a:defRPr/>
              </a:pPr>
              <a:t>07.12.2013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2BAD41-FF55-4DD1-95DE-9CB747571E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80E4F-A7E8-4923-AF9B-6CAB92C86B1E}" type="datetimeFigureOut">
              <a:rPr lang="ru-RU"/>
              <a:pPr>
                <a:defRPr/>
              </a:pPr>
              <a:t>07.12.2013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11FFD-F0D7-44EB-B141-F96CE4870F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18960-8030-4E99-978A-3058183B3C87}" type="datetimeFigureOut">
              <a:rPr lang="ru-RU"/>
              <a:pPr>
                <a:defRPr/>
              </a:pPr>
              <a:t>07.12.2013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56790-330F-4706-9BC1-37F176A321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086C37-5AB3-480C-9E16-150C9ABC1050}" type="datetimeFigureOut">
              <a:rPr lang="ru-RU"/>
              <a:pPr>
                <a:defRPr/>
              </a:pPr>
              <a:t>07.12.2013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08165-5919-4828-AA29-0674F19196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0A076-13DF-46DB-81B8-87AD0DBE7BB3}" type="datetimeFigureOut">
              <a:rPr lang="ru-RU"/>
              <a:pPr>
                <a:defRPr/>
              </a:pPr>
              <a:t>07.12.2013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C3A64-7AB9-4C44-BC3E-FEEC28170C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A2AF1-5A8B-4664-95C6-A4BCACA0315F}" type="datetimeFigureOut">
              <a:rPr lang="ru-RU"/>
              <a:pPr>
                <a:defRPr/>
              </a:pPr>
              <a:t>07.12.2013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FCC68-6B7D-47A6-8241-6742B51397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71DD0-9542-4671-9FCF-A300C0465ABD}" type="datetimeFigureOut">
              <a:rPr lang="ru-RU"/>
              <a:pPr>
                <a:defRPr/>
              </a:pPr>
              <a:t>07.12.2013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E5256-702C-46FF-810B-5C617393B3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99C30-AE47-45F4-9937-DD05235ABE80}" type="datetimeFigureOut">
              <a:rPr lang="ru-RU"/>
              <a:pPr>
                <a:defRPr/>
              </a:pPr>
              <a:t>07.12.2013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748CF-3BD6-471D-A6FA-953E943BE5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EA88B-9333-478E-AFE9-36CE9EE1744B}" type="datetimeFigureOut">
              <a:rPr lang="ru-RU"/>
              <a:pPr>
                <a:defRPr/>
              </a:pPr>
              <a:t>07.12.2013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0BE09-71B7-48B9-941B-8E4EBED78B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 cstate="screen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29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0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868F88D-1204-4EF0-A0CE-A12CA694D279}" type="datetimeFigureOut">
              <a:rPr lang="ru-RU"/>
              <a:pPr>
                <a:defRPr/>
              </a:pPr>
              <a:t>07.12.2013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854CBCA-BA36-482C-A7B5-383C48BB70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Блок-схема: документ 8"/>
          <p:cNvSpPr/>
          <p:nvPr userDrawn="1"/>
        </p:nvSpPr>
        <p:spPr>
          <a:xfrm flipV="1">
            <a:off x="179512" y="116632"/>
            <a:ext cx="8784976" cy="6552728"/>
          </a:xfrm>
          <a:prstGeom prst="flowChartDocument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38" name="Рисунок 9" descr="0_a5fda_4136127b_xxxl.png"/>
          <p:cNvPicPr>
            <a:picLocks noChangeAspect="1"/>
          </p:cNvPicPr>
          <p:nvPr userDrawn="1"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179388" y="188913"/>
            <a:ext cx="3600450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linda6035.ucoz.ru/" TargetMode="External"/><Relationship Id="rId2" Type="http://schemas.openxmlformats.org/officeDocument/2006/relationships/hyperlink" Target="http://antalpiti.ru/files/99604/0_a5fda_4136127b_xxxl.pn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1115616" y="2276872"/>
            <a:ext cx="7165477" cy="4248472"/>
            <a:chOff x="1115616" y="2132856"/>
            <a:chExt cx="7165477" cy="442965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32856"/>
              <a:ext cx="7165477" cy="13293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6000" b="1" dirty="0">
                  <a:ln w="19050">
                    <a:solidFill>
                      <a:schemeClr val="bg1"/>
                    </a:solidFill>
                    <a:prstDash val="solid"/>
                  </a:ln>
                  <a:solidFill>
                    <a:srgbClr val="00B05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Шаблон презентации</a:t>
              </a: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555776" y="5085184"/>
              <a:ext cx="4716016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Автор : Фокина Лидия Петровна,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учитель начальных классов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МКОУ «СОШ ст. Евсино»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Искитимского</a:t>
              </a: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 района Новосибирской области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2013</a:t>
              </a:r>
              <a:endParaRPr lang="ru-RU" dirty="0">
                <a:latin typeface="+mn-lt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457200" y="2132857"/>
            <a:ext cx="8229600" cy="504056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Гирлянда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http://antalpiti.ru/files/99604/0_a5fda_4136127b_xxxl.png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1340768"/>
            <a:ext cx="388843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Интернет-ресурсы: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539750" y="2564904"/>
            <a:ext cx="7993063" cy="3967559"/>
            <a:chOff x="539750" y="1344094"/>
            <a:chExt cx="7993063" cy="5236672"/>
          </a:xfrm>
        </p:grpSpPr>
        <p:grpSp>
          <p:nvGrpSpPr>
            <p:cNvPr id="6" name="Группа 1"/>
            <p:cNvGrpSpPr>
              <a:grpSpLocks/>
            </p:cNvGrpSpPr>
            <p:nvPr/>
          </p:nvGrpSpPr>
          <p:grpSpPr bwMode="auto">
            <a:xfrm>
              <a:off x="539750" y="1344094"/>
              <a:ext cx="7993063" cy="4527418"/>
              <a:chOff x="539552" y="-815361"/>
              <a:chExt cx="7992888" cy="5659512"/>
            </a:xfrm>
          </p:grpSpPr>
          <p:sp>
            <p:nvSpPr>
              <p:cNvPr id="8" name="Прямоугольник 7"/>
              <p:cNvSpPr/>
              <p:nvPr/>
            </p:nvSpPr>
            <p:spPr>
              <a:xfrm>
                <a:off x="539552" y="-815361"/>
                <a:ext cx="7992888" cy="436518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dirty="0">
                    <a:latin typeface="Monotype Corsiva" pitchFamily="66" charset="0"/>
                  </a:rPr>
                  <a:t>Вы можете использовать 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dirty="0">
                    <a:latin typeface="Monotype Corsiva" pitchFamily="66" charset="0"/>
                  </a:rPr>
                  <a:t>данное оформление 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dirty="0">
                    <a:latin typeface="Monotype Corsiva" pitchFamily="66" charset="0"/>
                  </a:rPr>
                  <a:t>для создания своих презентаций, 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dirty="0">
                    <a:latin typeface="Monotype Corsiva" pitchFamily="66" charset="0"/>
                  </a:rPr>
                  <a:t>но в своей презентации вы должны указать 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dirty="0">
                    <a:latin typeface="Monotype Corsiva" pitchFamily="66" charset="0"/>
                  </a:rPr>
                  <a:t>источник шаблона: 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800" dirty="0">
                  <a:latin typeface="Monotype Corsiva" pitchFamily="66" charset="0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b="1" dirty="0">
                    <a:solidFill>
                      <a:srgbClr val="00B05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Фокина Лидия Петровна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b="1" dirty="0">
                    <a:solidFill>
                      <a:srgbClr val="00B05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учитель начальных классов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b="1" dirty="0">
                    <a:solidFill>
                      <a:srgbClr val="00B05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МКОУ «СОШ ст. Евсино»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b="1" dirty="0" err="1">
                    <a:solidFill>
                      <a:srgbClr val="00B05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Искитимского</a:t>
                </a:r>
                <a:r>
                  <a:rPr lang="ru-RU" b="1" dirty="0">
                    <a:solidFill>
                      <a:srgbClr val="00B05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 района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b="1" dirty="0">
                    <a:solidFill>
                      <a:srgbClr val="00B05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Новосибирской области</a:t>
                </a:r>
                <a:endParaRPr lang="ru-RU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9" name="Прямоугольник 3"/>
              <p:cNvSpPr>
                <a:spLocks noChangeArrowheads="1"/>
              </p:cNvSpPr>
              <p:nvPr/>
            </p:nvSpPr>
            <p:spPr bwMode="auto">
              <a:xfrm>
                <a:off x="2699547" y="4196516"/>
                <a:ext cx="3628503" cy="6476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2000" b="1" dirty="0">
                    <a:latin typeface="Monotype Corsiva" pitchFamily="66" charset="0"/>
                  </a:rPr>
                  <a:t>Сайт </a:t>
                </a:r>
                <a:r>
                  <a:rPr lang="en-US" sz="2000" b="1" dirty="0">
                    <a:latin typeface="Monotype Corsiva" pitchFamily="66" charset="0"/>
                    <a:hlinkClick r:id="rId3"/>
                  </a:rPr>
                  <a:t>http://linda6035.ucoz.ru/</a:t>
                </a:r>
                <a:r>
                  <a:rPr lang="ru-RU" sz="2000" b="1" dirty="0">
                    <a:latin typeface="Monotype Corsiva" pitchFamily="66" charset="0"/>
                  </a:rPr>
                  <a:t>    </a:t>
                </a:r>
                <a:r>
                  <a:rPr lang="ru-RU" sz="2000" b="1" i="1" dirty="0">
                    <a:latin typeface="Monotype Corsiva" pitchFamily="66" charset="0"/>
                  </a:rPr>
                  <a:t>  </a:t>
                </a:r>
                <a:endParaRPr lang="ru-RU" sz="2000" b="1" dirty="0">
                  <a:latin typeface="Monotype Corsiva" pitchFamily="66" charset="0"/>
                </a:endParaRPr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2411760" y="6093295"/>
              <a:ext cx="5057475" cy="4874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b="1" dirty="0" smtClean="0">
                  <a:solidFill>
                    <a:srgbClr val="00B050"/>
                  </a:solidFill>
                </a:rPr>
                <a:t>СПАСИБО АВТОРАМ ФОНОВ И КАРТИНОК</a:t>
              </a:r>
              <a:endParaRPr lang="ru-RU" b="1" dirty="0">
                <a:solidFill>
                  <a:srgbClr val="00B050"/>
                </a:solidFill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76</Words>
  <Application>Microsoft Office PowerPoint</Application>
  <PresentationFormat>Экран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Calibri</vt:lpstr>
      <vt:lpstr>Arial</vt:lpstr>
      <vt:lpstr>Times New Roman</vt:lpstr>
      <vt:lpstr>Тема Office</vt:lpstr>
      <vt:lpstr>Слайд 1</vt:lpstr>
      <vt:lpstr>Слайд 2</vt:lpstr>
      <vt:lpstr>Слайд 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Компас</cp:lastModifiedBy>
  <cp:revision>2</cp:revision>
  <dcterms:created xsi:type="dcterms:W3CDTF">2013-12-07T07:09:56Z</dcterms:created>
  <dcterms:modified xsi:type="dcterms:W3CDTF">2013-12-07T11:25:03Z</dcterms:modified>
</cp:coreProperties>
</file>